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58" r:id="rId5"/>
    <p:sldId id="268" r:id="rId6"/>
    <p:sldId id="269" r:id="rId7"/>
    <p:sldId id="257" r:id="rId8"/>
    <p:sldId id="277" r:id="rId9"/>
    <p:sldId id="267" r:id="rId10"/>
    <p:sldId id="276" r:id="rId11"/>
    <p:sldId id="262" r:id="rId12"/>
    <p:sldId id="264" r:id="rId13"/>
    <p:sldId id="260" r:id="rId14"/>
    <p:sldId id="274" r:id="rId15"/>
    <p:sldId id="275" r:id="rId16"/>
    <p:sldId id="263" r:id="rId17"/>
    <p:sldId id="265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 autoAdjust="0"/>
    <p:restoredTop sz="94563" autoAdjust="0"/>
  </p:normalViewPr>
  <p:slideViewPr>
    <p:cSldViewPr>
      <p:cViewPr varScale="1">
        <p:scale>
          <a:sx n="74" d="100"/>
          <a:sy n="74" d="100"/>
        </p:scale>
        <p:origin x="-7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2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2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0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0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0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8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2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4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73E4-03D4-4EBC-99A5-6667D03022A7}" type="datetimeFigureOut">
              <a:rPr lang="en-US" smtClean="0"/>
              <a:t>6/2/2012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2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.png"/><Relationship Id="rId4" Type="http://schemas.openxmlformats.org/officeDocument/2006/relationships/hyperlink" Target="http://pghtechfest.com/Session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2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25"/>
    </mc:Choice>
    <mc:Fallback>
      <p:transition spd="slow" advTm="7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Pretty Simple: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US" dirty="0" err="1" smtClean="0"/>
              <a:t>Backbone.Model</a:t>
            </a:r>
            <a:r>
              <a:rPr lang="en-US" dirty="0" smtClean="0"/>
              <a:t> and create instance</a:t>
            </a:r>
          </a:p>
          <a:p>
            <a:r>
              <a:rPr lang="en-US" dirty="0" smtClean="0"/>
              <a:t>Extend </a:t>
            </a:r>
            <a:r>
              <a:rPr lang="en-US" dirty="0" err="1" smtClean="0"/>
              <a:t>Backbone.View</a:t>
            </a:r>
            <a:r>
              <a:rPr lang="en-US" dirty="0" smtClean="0"/>
              <a:t> and create instance that references the model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viewinstance.render</a:t>
            </a:r>
            <a:r>
              <a:rPr lang="en-US" dirty="0" smtClean="0"/>
              <a:t>() and append el property to DOM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1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BackBone.Model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 for your JSON data object that adds:</a:t>
            </a:r>
          </a:p>
          <a:p>
            <a:pPr lvl="1"/>
            <a:r>
              <a:rPr lang="en-US" dirty="0" smtClean="0"/>
              <a:t>Attributes dictionary - Getter/Setter</a:t>
            </a:r>
            <a:endParaRPr lang="en-US" dirty="0" smtClean="0"/>
          </a:p>
          <a:p>
            <a:pPr lvl="1"/>
            <a:r>
              <a:rPr lang="en-US" dirty="0" smtClean="0"/>
              <a:t>Event subscription</a:t>
            </a:r>
            <a:endParaRPr lang="en-US" dirty="0" smtClean="0"/>
          </a:p>
          <a:p>
            <a:pPr lvl="1"/>
            <a:r>
              <a:rPr lang="en-US" dirty="0" smtClean="0"/>
              <a:t>Built-in plumbing for saving back to server (not covered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Custom methods</a:t>
            </a:r>
            <a:endParaRPr lang="en-US" dirty="0" smtClean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83"/>
    </mc:Choice>
    <mc:Fallback>
      <p:transition spd="slow" advTm="88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Views are used to generate a DOM node with HTML content and events </a:t>
            </a:r>
            <a:r>
              <a:rPr lang="en-US" dirty="0" smtClean="0"/>
              <a:t>that references </a:t>
            </a:r>
            <a:r>
              <a:rPr lang="en-US" dirty="0" smtClean="0"/>
              <a:t>an underlying MODEL instance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962400"/>
            <a:ext cx="8229600" cy="2163763"/>
          </a:xfrm>
        </p:spPr>
        <p:txBody>
          <a:bodyPr/>
          <a:lstStyle/>
          <a:p>
            <a:r>
              <a:rPr lang="en-US" dirty="0" smtClean="0"/>
              <a:t>Reference a model</a:t>
            </a:r>
          </a:p>
          <a:p>
            <a:r>
              <a:rPr lang="en-US" dirty="0" smtClean="0"/>
              <a:t>Override render()</a:t>
            </a:r>
          </a:p>
          <a:p>
            <a:r>
              <a:rPr lang="en-US" dirty="0" smtClean="0"/>
              <a:t>Configure event delegates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7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3"/>
    </mc:Choice>
    <mc:Fallback>
      <p:transition spd="slow" advTm="1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what</a:t>
            </a:r>
            <a:r>
              <a:rPr lang="en-US" dirty="0"/>
              <a:t>?? </a:t>
            </a:r>
            <a:r>
              <a:rPr lang="en-US" dirty="0" smtClean="0"/>
              <a:t>BFD, this </a:t>
            </a:r>
            <a:r>
              <a:rPr lang="en-US" dirty="0"/>
              <a:t>looks like a LOT of code and all it does it increment </a:t>
            </a:r>
            <a:r>
              <a:rPr lang="en-US" dirty="0" smtClean="0"/>
              <a:t>likes.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133600"/>
            <a:ext cx="4038600" cy="3733800"/>
          </a:xfrm>
        </p:spPr>
        <p:txBody>
          <a:bodyPr/>
          <a:lstStyle/>
          <a:p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Maintainable</a:t>
            </a:r>
          </a:p>
          <a:p>
            <a:pPr marL="514350" indent="-514350">
              <a:buAutoNum type="arabicPeriod"/>
            </a:pPr>
            <a:r>
              <a:rPr lang="en-US" dirty="0" smtClean="0"/>
              <a:t>Maintainable</a:t>
            </a:r>
          </a:p>
          <a:p>
            <a:pPr marL="514350" indent="-514350">
              <a:buAutoNum type="arabicPeriod"/>
            </a:pPr>
            <a:r>
              <a:rPr lang="en-US" dirty="0" smtClean="0"/>
              <a:t>Maintainable</a:t>
            </a:r>
          </a:p>
        </p:txBody>
      </p:sp>
      <p:pic>
        <p:nvPicPr>
          <p:cNvPr id="5123" name="Picture 3" descr="C:\Users\jkoynok\Desktop\oil\Oil C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64454"/>
            <a:ext cx="2209800" cy="155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jkoynok\Desktop\GearDescFig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1" y="4024313"/>
            <a:ext cx="2900492" cy="184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0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98"/>
    </mc:Choice>
    <mc:Fallback>
      <p:transition spd="slow" advTm="62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Guru Speaks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971800"/>
            <a:ext cx="51212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8" y="1752600"/>
            <a:ext cx="7256463" cy="297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52578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 Wikipedia article on MVC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2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9"/>
    </mc:Choice>
    <mc:Fallback>
      <p:transition spd="slow" advTm="11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BackBone.Collection</a:t>
            </a:r>
            <a:r>
              <a:rPr lang="en-US" dirty="0" smtClean="0"/>
              <a:t> &amp;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Reuse</a:t>
            </a:r>
          </a:p>
          <a:p>
            <a:r>
              <a:rPr lang="en-US" dirty="0" smtClean="0"/>
              <a:t>Array of Model with add/remove callbacks, array extensions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9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82"/>
    </mc:Choice>
    <mc:Fallback>
      <p:transition spd="slow" advTm="24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Persistence -&gt; </a:t>
            </a:r>
            <a:r>
              <a:rPr lang="en-US" dirty="0" err="1" smtClean="0"/>
              <a:t>Backbone.sync</a:t>
            </a:r>
            <a:r>
              <a:rPr lang="en-US" dirty="0" smtClean="0"/>
              <a:t> </a:t>
            </a:r>
            <a:r>
              <a:rPr lang="en-US" b="1" dirty="0" smtClean="0"/>
              <a:t>Build </a:t>
            </a:r>
            <a:r>
              <a:rPr lang="en-US" b="1" dirty="0" err="1"/>
              <a:t>RESTful</a:t>
            </a:r>
            <a:r>
              <a:rPr lang="en-US" b="1" dirty="0"/>
              <a:t> API's with ASP.NET Web </a:t>
            </a:r>
            <a:r>
              <a:rPr lang="en-US" b="1" dirty="0" smtClean="0"/>
              <a:t>API </a:t>
            </a:r>
            <a:r>
              <a:rPr lang="en-US" dirty="0" smtClean="0">
                <a:hlinkClick r:id="rId4"/>
              </a:rPr>
              <a:t>John </a:t>
            </a:r>
            <a:r>
              <a:rPr lang="en-US" dirty="0">
                <a:hlinkClick r:id="rId4"/>
              </a:rPr>
              <a:t>V. </a:t>
            </a:r>
            <a:r>
              <a:rPr lang="en-US" dirty="0" smtClean="0">
                <a:hlinkClick r:id="rId4"/>
              </a:rPr>
              <a:t>Petersen</a:t>
            </a:r>
            <a:r>
              <a:rPr lang="en-US" dirty="0" smtClean="0"/>
              <a:t> at 1:45pm</a:t>
            </a:r>
          </a:p>
          <a:p>
            <a:r>
              <a:rPr lang="en-US" dirty="0" smtClean="0"/>
              <a:t>Underscore.js</a:t>
            </a:r>
            <a:endParaRPr lang="en-US" dirty="0" smtClean="0"/>
          </a:p>
          <a:p>
            <a:r>
              <a:rPr lang="en-US" dirty="0" smtClean="0"/>
              <a:t>Validation is built in, but best for mobile/quick hits</a:t>
            </a:r>
            <a:endParaRPr lang="en-US" dirty="0" smtClean="0"/>
          </a:p>
          <a:p>
            <a:r>
              <a:rPr lang="en-US" dirty="0" smtClean="0"/>
              <a:t>TDD -&gt; </a:t>
            </a:r>
            <a:r>
              <a:rPr lang="en-US" b="1" dirty="0"/>
              <a:t>JavaScript </a:t>
            </a:r>
            <a:r>
              <a:rPr lang="en-US" b="1" dirty="0" smtClean="0"/>
              <a:t>Testing </a:t>
            </a:r>
            <a:r>
              <a:rPr lang="en-US" dirty="0" smtClean="0"/>
              <a:t>John </a:t>
            </a:r>
            <a:r>
              <a:rPr lang="en-US" dirty="0"/>
              <a:t>V. </a:t>
            </a:r>
            <a:r>
              <a:rPr lang="en-US" dirty="0" smtClean="0"/>
              <a:t>Petersen</a:t>
            </a:r>
            <a:r>
              <a:rPr lang="en-US" dirty="0"/>
              <a:t> </a:t>
            </a:r>
            <a:r>
              <a:rPr lang="en-US" dirty="0" smtClean="0"/>
              <a:t>at 3:15pm today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4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548"/>
    </mc:Choice>
    <mc:Fallback>
      <p:transition spd="slow" advTm="123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229600" cy="4525963"/>
          </a:xfrm>
        </p:spPr>
        <p:txBody>
          <a:bodyPr/>
          <a:lstStyle/>
          <a:p>
            <a:r>
              <a:rPr lang="en-US" dirty="0" smtClean="0"/>
              <a:t>There is a landscape of MV* frameworks</a:t>
            </a:r>
          </a:p>
          <a:p>
            <a:r>
              <a:rPr lang="en-US" dirty="0" smtClean="0"/>
              <a:t>Backbone is deep/flexible and unveils itself at your pace</a:t>
            </a:r>
          </a:p>
          <a:p>
            <a:r>
              <a:rPr lang="en-US" dirty="0" smtClean="0"/>
              <a:t>Little code, more convention</a:t>
            </a:r>
          </a:p>
          <a:p>
            <a:r>
              <a:rPr lang="en-US" dirty="0" smtClean="0"/>
              <a:t>The awesome documentation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63"/>
    </mc:Choice>
    <mc:Fallback>
      <p:transition spd="slow" advTm="19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koynok\Desktop\oil\road_wallpaper_da058020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" y="0"/>
            <a:ext cx="9575800" cy="718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rmAutofit/>
          </a:bodyPr>
          <a:lstStyle/>
          <a:p>
            <a:r>
              <a:rPr lang="en-US" b="1" dirty="0" smtClean="0"/>
              <a:t>Client </a:t>
            </a:r>
            <a:r>
              <a:rPr lang="en-US" b="1" dirty="0" smtClean="0"/>
              <a:t>Side </a:t>
            </a:r>
            <a:r>
              <a:rPr lang="en-US" b="1" dirty="0" smtClean="0"/>
              <a:t>Technology is </a:t>
            </a:r>
            <a:r>
              <a:rPr lang="en-US" b="1" dirty="0" smtClean="0"/>
              <a:t>already pretty </a:t>
            </a:r>
            <a:r>
              <a:rPr lang="en-US" b="1" dirty="0" smtClean="0"/>
              <a:t>mature – right now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1"/>
            <a:ext cx="8229600" cy="1905000"/>
          </a:xfrm>
        </p:spPr>
        <p:txBody>
          <a:bodyPr/>
          <a:lstStyle/>
          <a:p>
            <a:r>
              <a:rPr lang="en-US" dirty="0" smtClean="0"/>
              <a:t>The apps you know and love are using it</a:t>
            </a:r>
          </a:p>
          <a:p>
            <a:r>
              <a:rPr lang="en-US" dirty="0" smtClean="0"/>
              <a:t>Viva the client-side utopia!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6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36"/>
    </mc:Choice>
    <mc:Fallback>
      <p:transition spd="slow" advTm="94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Will NOT be Covered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600200"/>
            <a:ext cx="5410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DB Stuff -&gt; Serializing your model into the document</a:t>
            </a:r>
          </a:p>
          <a:p>
            <a:r>
              <a:rPr lang="en-US" dirty="0" smtClean="0"/>
              <a:t>DB Stuff-&gt;</a:t>
            </a:r>
            <a:r>
              <a:rPr lang="en-US" dirty="0" err="1" smtClean="0"/>
              <a:t>Upserting</a:t>
            </a:r>
            <a:r>
              <a:rPr lang="en-US" dirty="0" smtClean="0"/>
              <a:t> changes to restful endpoints </a:t>
            </a:r>
          </a:p>
          <a:p>
            <a:r>
              <a:rPr lang="en-US" dirty="0" smtClean="0"/>
              <a:t>Unit Testing your Models</a:t>
            </a:r>
          </a:p>
          <a:p>
            <a:r>
              <a:rPr lang="en-US" dirty="0" smtClean="0"/>
              <a:t>Backbone </a:t>
            </a:r>
            <a:r>
              <a:rPr lang="en-US" dirty="0" smtClean="0"/>
              <a:t>Routers, History </a:t>
            </a:r>
          </a:p>
          <a:p>
            <a:endParaRPr lang="en-US" dirty="0"/>
          </a:p>
        </p:txBody>
      </p:sp>
      <p:pic>
        <p:nvPicPr>
          <p:cNvPr id="2051" name="Picture 3" descr="C:\Users\jkoynok\Desktop\db 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752600"/>
            <a:ext cx="2460625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1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06"/>
    </mc:Choice>
    <mc:Fallback>
      <p:transition spd="slow" advTm="70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rmAutofit/>
          </a:bodyPr>
          <a:lstStyle/>
          <a:p>
            <a:r>
              <a:rPr lang="en-US" b="1" dirty="0" smtClean="0"/>
              <a:t>What WILL be Covered: </a:t>
            </a:r>
            <a:br>
              <a:rPr lang="en-US" b="1" dirty="0" smtClean="0"/>
            </a:br>
            <a:r>
              <a:rPr lang="en-US" b="1" dirty="0" smtClean="0"/>
              <a:t>the </a:t>
            </a:r>
            <a:r>
              <a:rPr lang="en-US" b="1" dirty="0" smtClean="0"/>
              <a:t>basics </a:t>
            </a:r>
            <a:r>
              <a:rPr lang="en-US" b="1" dirty="0" smtClean="0"/>
              <a:t>of client-side </a:t>
            </a:r>
            <a:r>
              <a:rPr lang="en-US" b="1" dirty="0" smtClean="0"/>
              <a:t>MV* frameworks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3200400"/>
            <a:ext cx="4876800" cy="292576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Models</a:t>
            </a:r>
            <a:endParaRPr lang="en-US" dirty="0" smtClean="0"/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Views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How to </a:t>
            </a:r>
            <a:r>
              <a:rPr lang="en-US" dirty="0" smtClean="0"/>
              <a:t>connect </a:t>
            </a:r>
            <a:r>
              <a:rPr lang="en-US" dirty="0" smtClean="0"/>
              <a:t>them to make your app work good.</a:t>
            </a:r>
            <a:endParaRPr lang="en-US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79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70"/>
    </mc:Choice>
    <mc:Fallback>
      <p:transition spd="slow" advTm="1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Spa-Query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Spaghetti-</a:t>
            </a:r>
            <a:r>
              <a:rPr lang="en-US" dirty="0" err="1" smtClean="0"/>
              <a:t>jquery</a:t>
            </a:r>
            <a:endParaRPr lang="en-US" dirty="0" smtClean="0"/>
          </a:p>
          <a:p>
            <a:r>
              <a:rPr lang="en-US" dirty="0" smtClean="0"/>
              <a:t>$(document).ready(function() {</a:t>
            </a:r>
          </a:p>
          <a:p>
            <a:pPr lvl="2"/>
            <a:r>
              <a:rPr lang="en-US" dirty="0" smtClean="0"/>
              <a:t>$(‘#foo’).click(function()  {</a:t>
            </a:r>
          </a:p>
          <a:p>
            <a:pPr lvl="3"/>
            <a:r>
              <a:rPr lang="en-US" dirty="0" smtClean="0"/>
              <a:t>$.</a:t>
            </a:r>
            <a:r>
              <a:rPr lang="en-US" dirty="0" err="1" smtClean="0"/>
              <a:t>ajax</a:t>
            </a:r>
            <a:r>
              <a:rPr lang="en-US" dirty="0" smtClean="0"/>
              <a:t>(‘/</a:t>
            </a:r>
            <a:r>
              <a:rPr lang="en-US" dirty="0" err="1" smtClean="0"/>
              <a:t>url</a:t>
            </a:r>
            <a:r>
              <a:rPr lang="en-US" dirty="0" smtClean="0"/>
              <a:t>’,a, function(</a:t>
            </a:r>
            <a:r>
              <a:rPr lang="en-US" dirty="0" err="1" smtClean="0"/>
              <a:t>er</a:t>
            </a:r>
            <a:r>
              <a:rPr lang="en-US" dirty="0" smtClean="0"/>
              <a:t>) {</a:t>
            </a:r>
          </a:p>
          <a:p>
            <a:pPr lvl="3"/>
            <a:r>
              <a:rPr lang="en-US" dirty="0" smtClean="0"/>
              <a:t>});</a:t>
            </a:r>
          </a:p>
          <a:p>
            <a:pPr lvl="2"/>
            <a:r>
              <a:rPr lang="en-US" dirty="0" smtClean="0"/>
              <a:t>}):</a:t>
            </a:r>
            <a:endParaRPr lang="en-US" dirty="0"/>
          </a:p>
          <a:p>
            <a:r>
              <a:rPr lang="en-US" dirty="0" smtClean="0"/>
              <a:t>});</a:t>
            </a:r>
          </a:p>
          <a:p>
            <a:endParaRPr lang="en-US" dirty="0"/>
          </a:p>
          <a:p>
            <a:r>
              <a:rPr lang="en-US" dirty="0" smtClean="0"/>
              <a:t>function a() {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96"/>
    </mc:Choice>
    <mc:Fallback>
      <p:transition spd="slow" advTm="27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39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Server Side MVC Frameworks connect models and views with HTTP verbs:</a:t>
            </a:r>
            <a:br>
              <a:rPr lang="en-US" dirty="0" smtClean="0"/>
            </a:br>
            <a:r>
              <a:rPr lang="en-US" dirty="0" smtClean="0"/>
              <a:t>GET, POST, etc. over the Request/Response Cycle</a:t>
            </a:r>
            <a:endParaRPr lang="en-US" dirty="0"/>
          </a:p>
        </p:txBody>
      </p:sp>
      <p:pic>
        <p:nvPicPr>
          <p:cNvPr id="1026" name="Picture 2" descr="C:\Users\jkoynok\Desktop\What-Is-MV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99" y="3200400"/>
            <a:ext cx="31146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7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66"/>
    </mc:Choice>
    <mc:Fallback>
      <p:transition spd="slow" advTm="26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2620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Client Frameworks connect models and </a:t>
            </a:r>
            <a:r>
              <a:rPr lang="en-US" dirty="0" smtClean="0"/>
              <a:t>views and respond to </a:t>
            </a:r>
            <a:r>
              <a:rPr lang="en-US" dirty="0" smtClean="0"/>
              <a:t>DOM events</a:t>
            </a:r>
            <a:br>
              <a:rPr lang="en-US" dirty="0" smtClean="0"/>
            </a:br>
            <a:r>
              <a:rPr lang="en-US" dirty="0" err="1" smtClean="0"/>
              <a:t>onclick</a:t>
            </a:r>
            <a:r>
              <a:rPr lang="en-US" dirty="0" smtClean="0"/>
              <a:t>, etc. in the window.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990600"/>
          </a:xfrm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No longer </a:t>
            </a:r>
            <a:r>
              <a:rPr lang="en-US" b="1" i="1" dirty="0" smtClean="0"/>
              <a:t>simulating</a:t>
            </a:r>
            <a:r>
              <a:rPr lang="en-US" b="1" dirty="0" smtClean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stateful</a:t>
            </a:r>
            <a:r>
              <a:rPr lang="en-US" dirty="0"/>
              <a:t> </a:t>
            </a:r>
            <a:r>
              <a:rPr lang="en-US" dirty="0" smtClean="0"/>
              <a:t>a process</a:t>
            </a:r>
          </a:p>
          <a:p>
            <a:endParaRPr lang="en-US" dirty="0"/>
          </a:p>
        </p:txBody>
      </p:sp>
      <p:pic>
        <p:nvPicPr>
          <p:cNvPr id="3075" name="Picture 3" descr="C:\Users\jkoynok\Desktop\layers c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51149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0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1"/>
    </mc:Choice>
    <mc:Fallback>
      <p:transition spd="slow" advTm="18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the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Backbone.js</a:t>
            </a:r>
            <a:endParaRPr lang="en-US" dirty="0" smtClean="0"/>
          </a:p>
          <a:p>
            <a:r>
              <a:rPr lang="en-US" dirty="0" smtClean="0"/>
              <a:t>Knockout.js</a:t>
            </a:r>
            <a:endParaRPr lang="en-US" dirty="0" smtClean="0"/>
          </a:p>
          <a:p>
            <a:r>
              <a:rPr lang="en-US" dirty="0" smtClean="0"/>
              <a:t>Ember.js</a:t>
            </a:r>
          </a:p>
          <a:p>
            <a:r>
              <a:rPr lang="en-US" dirty="0" smtClean="0"/>
              <a:t>Spine.js</a:t>
            </a:r>
            <a:endParaRPr lang="en-US" dirty="0" smtClean="0"/>
          </a:p>
          <a:p>
            <a:r>
              <a:rPr lang="en-US" dirty="0" err="1" smtClean="0"/>
              <a:t>Jquery</a:t>
            </a:r>
            <a:r>
              <a:rPr lang="en-US" dirty="0" smtClean="0"/>
              <a:t> UI widgets (not flexible enough)</a:t>
            </a:r>
          </a:p>
          <a:p>
            <a:pPr>
              <a:buFontTx/>
              <a:buChar char="-"/>
            </a:pPr>
            <a:r>
              <a:rPr lang="en-US" dirty="0" smtClean="0"/>
              <a:t>A </a:t>
            </a:r>
            <a:r>
              <a:rPr lang="en-US" dirty="0" smtClean="0"/>
              <a:t>whole slew of others, but it is the first two that have the most momentum right </a:t>
            </a:r>
            <a:r>
              <a:rPr lang="en-US" dirty="0" smtClean="0"/>
              <a:t>now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58"/>
    </mc:Choice>
    <mc:Fallback>
      <p:transition spd="slow" advTm="100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Backbone?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-base classes</a:t>
            </a:r>
          </a:p>
          <a:p>
            <a:pPr marL="0" indent="0">
              <a:buNone/>
            </a:pPr>
            <a:r>
              <a:rPr lang="en-US" dirty="0" smtClean="0"/>
              <a:t>-system of conventions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2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Consider this Book Data Model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7205663" cy="306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846263"/>
            <a:ext cx="8437563" cy="316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5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5"/>
    </mc:Choice>
    <mc:Fallback>
      <p:transition spd="slow" advTm="2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12556</TotalTime>
  <Words>383</Words>
  <Application>Microsoft Office PowerPoint</Application>
  <PresentationFormat>On-screen Show (4:3)</PresentationFormat>
  <Paragraphs>74</Paragraphs>
  <Slides>18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Intro</vt:lpstr>
      <vt:lpstr>What Will NOT be Covered</vt:lpstr>
      <vt:lpstr>What WILL be Covered:  the basics of client-side MV* frameworks</vt:lpstr>
      <vt:lpstr>Spa-Query</vt:lpstr>
      <vt:lpstr>Server Side MVC Frameworks connect models and views with HTTP verbs: GET, POST, etc. over the Request/Response Cycle</vt:lpstr>
      <vt:lpstr>Client Frameworks connect models and views and respond to DOM events onclick, etc. in the window.</vt:lpstr>
      <vt:lpstr>Some of the Players</vt:lpstr>
      <vt:lpstr>What is Backbone?</vt:lpstr>
      <vt:lpstr>Consider this Book Data Model</vt:lpstr>
      <vt:lpstr>Pretty Simple:</vt:lpstr>
      <vt:lpstr>BackBone.Model</vt:lpstr>
      <vt:lpstr>Views are used to generate a DOM node with HTML content and events that references an underlying MODEL instance</vt:lpstr>
      <vt:lpstr>So what?? BFD, this looks like a LOT of code and all it does it increment likes. </vt:lpstr>
      <vt:lpstr>A Guru Speaks</vt:lpstr>
      <vt:lpstr>BackBone.Collection &amp; More</vt:lpstr>
      <vt:lpstr>What Else?</vt:lpstr>
      <vt:lpstr>Final Observations</vt:lpstr>
      <vt:lpstr>Client Side Technology is already pretty mature – right now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jkoynok</dc:creator>
  <cp:lastModifiedBy>jkoynok</cp:lastModifiedBy>
  <cp:revision>98</cp:revision>
  <dcterms:created xsi:type="dcterms:W3CDTF">2012-05-10T12:51:13Z</dcterms:created>
  <dcterms:modified xsi:type="dcterms:W3CDTF">2012-06-06T16:36:29Z</dcterms:modified>
</cp:coreProperties>
</file>